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4" r:id="rId30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E773AF12-A190-442D-873A-5D48121FE247}" type="datetimeFigureOut">
              <a:rPr lang="cs-CZ" smtClean="0"/>
              <a:t>14.06.2018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581128"/>
            <a:ext cx="6400800" cy="1057672"/>
          </a:xfrm>
        </p:spPr>
        <p:txBody>
          <a:bodyPr>
            <a:normAutofit/>
          </a:bodyPr>
          <a:lstStyle/>
          <a:p>
            <a:r>
              <a:rPr lang="cs-CZ" sz="3200" dirty="0" smtClean="0">
                <a:solidFill>
                  <a:srgbClr val="13D9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Janir Killman</a:t>
            </a:r>
            <a:endParaRPr lang="cs-CZ" sz="3200" dirty="0">
              <a:solidFill>
                <a:srgbClr val="13D9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060848"/>
            <a:ext cx="7772400" cy="1470025"/>
          </a:xfrm>
        </p:spPr>
        <p:txBody>
          <a:bodyPr/>
          <a:lstStyle/>
          <a:p>
            <a: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  <a:t>CO JE ŠPATNĚ </a:t>
            </a:r>
            <a:r>
              <a:rPr lang="en-US" sz="8000" dirty="0" smtClean="0">
                <a:solidFill>
                  <a:srgbClr val="00B0F0"/>
                </a:solidFill>
                <a:latin typeface="Tekton Pro" pitchFamily="34" charset="-18"/>
              </a:rPr>
              <a:t>V</a:t>
            </a:r>
            <a: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  <a:t>E </a:t>
            </a:r>
            <a: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  <a:t>STAR </a:t>
            </a:r>
            <a: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  <a:t>TREK</a:t>
            </a:r>
            <a:r>
              <a:rPr lang="en-US" sz="8000" dirty="0" smtClean="0">
                <a:solidFill>
                  <a:srgbClr val="00B0F0"/>
                </a:solidFill>
                <a:latin typeface="Tekton Pro" pitchFamily="34" charset="-18"/>
              </a:rPr>
              <a:t>U</a:t>
            </a:r>
            <a: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  <a:t>?</a:t>
            </a:r>
            <a: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  <a:t/>
            </a:r>
            <a:b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</a:br>
            <a:r>
              <a:rPr lang="en-US" sz="4000" dirty="0">
                <a:latin typeface="Tekton Pro" pitchFamily="34" charset="-18"/>
              </a:rPr>
              <a:t>3</a:t>
            </a:r>
            <a:r>
              <a:rPr lang="cs-CZ" sz="4000" dirty="0" smtClean="0">
                <a:latin typeface="Tekton Pro" pitchFamily="34" charset="-18"/>
              </a:rPr>
              <a:t> </a:t>
            </a:r>
            <a:r>
              <a:rPr lang="cs-CZ" sz="4000" dirty="0" smtClean="0">
                <a:latin typeface="Tekton Pro" pitchFamily="34" charset="-18"/>
              </a:rPr>
              <a:t>– </a:t>
            </a:r>
            <a:r>
              <a:rPr lang="en-US" sz="4000" dirty="0" smtClean="0">
                <a:latin typeface="Tekton Pro" pitchFamily="34" charset="-18"/>
              </a:rPr>
              <a:t>TNG</a:t>
            </a:r>
            <a:endParaRPr lang="cs-CZ" sz="4000" dirty="0">
              <a:latin typeface="Tekton Pro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4468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rgbClr val="78A8A8"/>
                </a:solidFill>
              </a:rPr>
              <a:t>S2E12 THE ROYALE</a:t>
            </a:r>
            <a:endParaRPr lang="cs-CZ" sz="6000" dirty="0">
              <a:solidFill>
                <a:srgbClr val="78A8A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Největší</a:t>
            </a:r>
            <a:r>
              <a:rPr lang="en-US" dirty="0" smtClean="0"/>
              <a:t> </a:t>
            </a:r>
            <a:r>
              <a:rPr lang="en-US" dirty="0" err="1" smtClean="0"/>
              <a:t>záhada</a:t>
            </a:r>
            <a:r>
              <a:rPr lang="en-US" dirty="0" smtClean="0"/>
              <a:t> </a:t>
            </a:r>
            <a:r>
              <a:rPr lang="en-US" dirty="0" err="1" smtClean="0"/>
              <a:t>vesmíru</a:t>
            </a:r>
            <a:r>
              <a:rPr lang="en-US" dirty="0" smtClean="0"/>
              <a:t> -291</a:t>
            </a:r>
            <a:r>
              <a:rPr lang="cs-CZ" dirty="0" smtClean="0"/>
              <a:t>°</a:t>
            </a:r>
            <a:r>
              <a:rPr lang="en-US" dirty="0" smtClean="0"/>
              <a:t>C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77782"/>
            <a:ext cx="6408712" cy="48065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5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FEE6EC"/>
                </a:solidFill>
              </a:rPr>
              <a:t>S3E26 BEST OF BOTH WORLDS</a:t>
            </a:r>
            <a:endParaRPr lang="cs-CZ" sz="4000" dirty="0">
              <a:solidFill>
                <a:srgbClr val="FEE6E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Zničené</a:t>
            </a:r>
            <a:r>
              <a:rPr lang="en-US" dirty="0" smtClean="0"/>
              <a:t> </a:t>
            </a:r>
            <a:r>
              <a:rPr lang="en-US" dirty="0" err="1" smtClean="0"/>
              <a:t>kolonie</a:t>
            </a:r>
            <a:r>
              <a:rPr lang="en-US" dirty="0" smtClean="0"/>
              <a:t> – </a:t>
            </a:r>
            <a:r>
              <a:rPr lang="en-US" dirty="0" err="1" smtClean="0"/>
              <a:t>fakt</a:t>
            </a:r>
            <a:r>
              <a:rPr lang="en-US" dirty="0" smtClean="0"/>
              <a:t> Borg?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75705"/>
            <a:ext cx="8712968" cy="48150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5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C00000"/>
                </a:solidFill>
              </a:rPr>
              <a:t>S4E05 REMEMBER ME</a:t>
            </a:r>
            <a:endParaRPr lang="cs-CZ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Umělé</a:t>
            </a:r>
            <a:r>
              <a:rPr lang="en-US" dirty="0" smtClean="0"/>
              <a:t> reality pro </a:t>
            </a:r>
            <a:r>
              <a:rPr lang="en-US" dirty="0" err="1" smtClean="0"/>
              <a:t>každého</a:t>
            </a:r>
            <a:r>
              <a:rPr lang="en-US" dirty="0" smtClean="0"/>
              <a:t>.</a:t>
            </a:r>
            <a:endParaRPr lang="cs-CZ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97460"/>
            <a:ext cx="6480720" cy="4860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13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S4E06 REUNION</a:t>
            </a:r>
            <a:endParaRPr lang="cs-CZ" sz="4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Proč</a:t>
            </a:r>
            <a:r>
              <a:rPr lang="en-US" dirty="0" smtClean="0"/>
              <a:t> </a:t>
            </a:r>
            <a:r>
              <a:rPr lang="en-US" dirty="0" err="1" smtClean="0"/>
              <a:t>zrovna</a:t>
            </a:r>
            <a:r>
              <a:rPr lang="en-US" dirty="0" smtClean="0"/>
              <a:t> Picard?</a:t>
            </a:r>
            <a:endParaRPr lang="cs-CZ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6552728" cy="49145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5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92D050"/>
                </a:solidFill>
              </a:rPr>
              <a:t>S4E09 FINAL MISSION</a:t>
            </a:r>
            <a:endParaRPr lang="cs-CZ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Vesmír</a:t>
            </a:r>
            <a:r>
              <a:rPr lang="en-US" dirty="0" smtClean="0"/>
              <a:t> je </a:t>
            </a:r>
            <a:r>
              <a:rPr lang="en-US" dirty="0" err="1" smtClean="0"/>
              <a:t>minimálně</a:t>
            </a:r>
            <a:r>
              <a:rPr lang="en-US" dirty="0" smtClean="0"/>
              <a:t> 3D</a:t>
            </a:r>
            <a:endParaRPr lang="cs-CZ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6552728" cy="49145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968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7030A0"/>
                </a:solidFill>
              </a:rPr>
              <a:t>S4E19 THE Nth DEGREE</a:t>
            </a:r>
            <a:endParaRPr lang="cs-CZ" sz="48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Kam se </a:t>
            </a:r>
            <a:r>
              <a:rPr lang="en-US" dirty="0" err="1" smtClean="0"/>
              <a:t>poděly</a:t>
            </a:r>
            <a:r>
              <a:rPr lang="en-US" dirty="0" smtClean="0"/>
              <a:t> </a:t>
            </a:r>
            <a:r>
              <a:rPr lang="en-US" dirty="0" err="1" smtClean="0"/>
              <a:t>všechny</a:t>
            </a:r>
            <a:r>
              <a:rPr lang="en-US" dirty="0" smtClean="0"/>
              <a:t> </a:t>
            </a:r>
            <a:r>
              <a:rPr lang="en-US" dirty="0" err="1" smtClean="0"/>
              <a:t>nové</a:t>
            </a:r>
            <a:r>
              <a:rPr lang="en-US" dirty="0" smtClean="0"/>
              <a:t> </a:t>
            </a:r>
            <a:r>
              <a:rPr lang="en-US" dirty="0" err="1" smtClean="0"/>
              <a:t>technologie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6552728" cy="49145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4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002060"/>
                </a:solidFill>
              </a:rPr>
              <a:t>S4E23 THE HOST</a:t>
            </a:r>
            <a:endParaRPr lang="cs-CZ" sz="4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Jakže</a:t>
            </a:r>
            <a:r>
              <a:rPr lang="en-US" dirty="0" smtClean="0"/>
              <a:t> to </a:t>
            </a:r>
            <a:r>
              <a:rPr lang="en-US" dirty="0" err="1" smtClean="0"/>
              <a:t>vypadají</a:t>
            </a:r>
            <a:r>
              <a:rPr lang="en-US" dirty="0" smtClean="0"/>
              <a:t> </a:t>
            </a:r>
            <a:r>
              <a:rPr lang="en-US" dirty="0" err="1" smtClean="0"/>
              <a:t>Trillové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5334000" cy="4000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147714"/>
            <a:ext cx="2524125" cy="4114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19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S5E02 DARMOK</a:t>
            </a:r>
            <a:endParaRPr lang="cs-CZ" sz="4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Tamariané</a:t>
            </a:r>
            <a:r>
              <a:rPr lang="en-US" dirty="0" smtClean="0"/>
              <a:t> </a:t>
            </a:r>
            <a:r>
              <a:rPr lang="en-US" dirty="0" err="1" smtClean="0"/>
              <a:t>nikdy</a:t>
            </a:r>
            <a:r>
              <a:rPr lang="en-US" dirty="0" smtClean="0"/>
              <a:t> </a:t>
            </a:r>
            <a:r>
              <a:rPr lang="en-US" dirty="0" err="1" smtClean="0"/>
              <a:t>nepotkali</a:t>
            </a:r>
            <a:r>
              <a:rPr lang="en-US" dirty="0" smtClean="0"/>
              <a:t> </a:t>
            </a:r>
            <a:r>
              <a:rPr lang="en-US" dirty="0" err="1" smtClean="0"/>
              <a:t>mimozemšťana</a:t>
            </a:r>
            <a:r>
              <a:rPr lang="en-US" dirty="0" smtClean="0"/>
              <a:t>?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26" y="1997460"/>
            <a:ext cx="6480720" cy="4860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6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92D050"/>
                </a:solidFill>
              </a:rPr>
              <a:t>S5E10 new ground</a:t>
            </a:r>
            <a:endParaRPr lang="cs-CZ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Solitonová</a:t>
            </a:r>
            <a:r>
              <a:rPr lang="en-US" dirty="0" smtClean="0"/>
              <a:t> </a:t>
            </a:r>
            <a:r>
              <a:rPr lang="en-US" dirty="0" err="1" smtClean="0"/>
              <a:t>zbraň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Nový</a:t>
            </a:r>
            <a:r>
              <a:rPr lang="en-US" dirty="0" smtClean="0"/>
              <a:t> </a:t>
            </a:r>
            <a:r>
              <a:rPr lang="en-US" dirty="0" err="1" smtClean="0"/>
              <a:t>pohon</a:t>
            </a:r>
            <a:r>
              <a:rPr lang="en-US" dirty="0" smtClean="0"/>
              <a:t>?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93462"/>
            <a:ext cx="6120680" cy="45905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38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rgbClr val="FF0066"/>
                </a:solidFill>
              </a:rPr>
              <a:t>S5E14 </a:t>
            </a:r>
            <a:r>
              <a:rPr lang="en-US" sz="6000" dirty="0" err="1" smtClean="0">
                <a:solidFill>
                  <a:srgbClr val="FF0066"/>
                </a:solidFill>
              </a:rPr>
              <a:t>CONundrum</a:t>
            </a:r>
            <a:endParaRPr lang="cs-CZ" sz="6000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Proč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Satarrané</a:t>
            </a:r>
            <a:r>
              <a:rPr lang="en-US" dirty="0" smtClean="0"/>
              <a:t> </a:t>
            </a:r>
            <a:r>
              <a:rPr lang="en-US" dirty="0" err="1" smtClean="0"/>
              <a:t>nenakradli</a:t>
            </a:r>
            <a:r>
              <a:rPr lang="en-US" dirty="0" smtClean="0"/>
              <a:t> </a:t>
            </a:r>
            <a:r>
              <a:rPr lang="en-US" dirty="0" err="1" smtClean="0"/>
              <a:t>technologie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Proč</a:t>
            </a:r>
            <a:r>
              <a:rPr lang="en-US" dirty="0" smtClean="0"/>
              <a:t> se </a:t>
            </a:r>
            <a:r>
              <a:rPr lang="en-US" dirty="0" err="1" smtClean="0"/>
              <a:t>útočník</a:t>
            </a:r>
            <a:r>
              <a:rPr lang="en-US" dirty="0" smtClean="0"/>
              <a:t> </a:t>
            </a:r>
            <a:r>
              <a:rPr lang="en-US" dirty="0" err="1" smtClean="0"/>
              <a:t>nepasoval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kapitána</a:t>
            </a:r>
            <a:r>
              <a:rPr lang="en-US" dirty="0" smtClean="0"/>
              <a:t>?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48880"/>
            <a:ext cx="6048672" cy="45365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42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C00000"/>
                </a:solidFill>
              </a:rPr>
              <a:t>S1E05 LAST OUTPOST</a:t>
            </a:r>
            <a:endParaRPr lang="cs-CZ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Pokročilá</a:t>
            </a:r>
            <a:r>
              <a:rPr lang="en-US" dirty="0" smtClean="0"/>
              <a:t> AI, </a:t>
            </a:r>
            <a:r>
              <a:rPr lang="en-US" dirty="0" err="1" smtClean="0"/>
              <a:t>která</a:t>
            </a:r>
            <a:r>
              <a:rPr lang="en-US" dirty="0" smtClean="0"/>
              <a:t> </a:t>
            </a:r>
            <a:r>
              <a:rPr lang="en-US" dirty="0" err="1" smtClean="0"/>
              <a:t>umí</a:t>
            </a:r>
            <a:r>
              <a:rPr lang="en-US" dirty="0" smtClean="0"/>
              <a:t> </a:t>
            </a:r>
            <a:r>
              <a:rPr lang="en-US" dirty="0" err="1" smtClean="0"/>
              <a:t>číst</a:t>
            </a:r>
            <a:r>
              <a:rPr lang="en-US" dirty="0" smtClean="0"/>
              <a:t> </a:t>
            </a:r>
            <a:r>
              <a:rPr lang="en-US" dirty="0" err="1" smtClean="0"/>
              <a:t>myšlenky</a:t>
            </a:r>
            <a:r>
              <a:rPr lang="en-US" dirty="0" smtClean="0"/>
              <a:t> </a:t>
            </a:r>
            <a:r>
              <a:rPr lang="en-US" dirty="0" err="1" smtClean="0"/>
              <a:t>neví</a:t>
            </a:r>
            <a:r>
              <a:rPr lang="en-US" dirty="0" smtClean="0"/>
              <a:t>, </a:t>
            </a:r>
            <a:r>
              <a:rPr lang="en-US" dirty="0" err="1" smtClean="0"/>
              <a:t>že</a:t>
            </a:r>
            <a:r>
              <a:rPr lang="en-US" dirty="0" smtClean="0"/>
              <a:t> </a:t>
            </a:r>
            <a:r>
              <a:rPr lang="en-US" dirty="0" err="1" smtClean="0"/>
              <a:t>říše</a:t>
            </a:r>
            <a:r>
              <a:rPr lang="en-US" dirty="0" smtClean="0"/>
              <a:t>, </a:t>
            </a:r>
            <a:r>
              <a:rPr lang="en-US" dirty="0" err="1" smtClean="0"/>
              <a:t>kterou</a:t>
            </a:r>
            <a:r>
              <a:rPr lang="en-US" dirty="0" smtClean="0"/>
              <a:t> </a:t>
            </a:r>
            <a:r>
              <a:rPr lang="en-US" dirty="0" err="1" smtClean="0"/>
              <a:t>reprezentuje</a:t>
            </a:r>
            <a:r>
              <a:rPr lang="en-US" dirty="0" smtClean="0"/>
              <a:t> </a:t>
            </a:r>
            <a:r>
              <a:rPr lang="en-US" dirty="0" err="1" smtClean="0"/>
              <a:t>již</a:t>
            </a:r>
            <a:r>
              <a:rPr lang="en-US" dirty="0" smtClean="0"/>
              <a:t> </a:t>
            </a:r>
            <a:r>
              <a:rPr lang="en-US" dirty="0" err="1" smtClean="0"/>
              <a:t>dávno</a:t>
            </a:r>
            <a:r>
              <a:rPr lang="en-US" dirty="0" smtClean="0"/>
              <a:t> </a:t>
            </a:r>
            <a:r>
              <a:rPr lang="en-US" dirty="0" err="1" smtClean="0"/>
              <a:t>zanikla</a:t>
            </a:r>
            <a:r>
              <a:rPr lang="en-US" dirty="0" smtClean="0"/>
              <a:t>, </a:t>
            </a:r>
            <a:r>
              <a:rPr lang="en-US" dirty="0" err="1" smtClean="0"/>
              <a:t>přestože</a:t>
            </a:r>
            <a:r>
              <a:rPr lang="en-US" dirty="0" smtClean="0"/>
              <a:t> </a:t>
            </a:r>
            <a:r>
              <a:rPr lang="en-US" dirty="0" err="1" smtClean="0"/>
              <a:t>uběhlo</a:t>
            </a:r>
            <a:r>
              <a:rPr lang="en-US" dirty="0" smtClean="0"/>
              <a:t> </a:t>
            </a:r>
            <a:r>
              <a:rPr lang="en-US" dirty="0" err="1" smtClean="0"/>
              <a:t>statisíce</a:t>
            </a:r>
            <a:r>
              <a:rPr lang="en-US" dirty="0" smtClean="0"/>
              <a:t> let.</a:t>
            </a:r>
            <a:endParaRPr lang="cs-CZ" dirty="0"/>
          </a:p>
        </p:txBody>
      </p:sp>
      <p:pic>
        <p:nvPicPr>
          <p:cNvPr id="1026" name="Picture 2" descr="D:\Killman\Work\Přednášky\Co je špatně ve Star Treku - TNG\474_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5440"/>
            <a:ext cx="5832648" cy="43744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388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78A8A8"/>
                </a:solidFill>
              </a:rPr>
              <a:t>S5E24 THE NEXT PHASE</a:t>
            </a:r>
            <a:endParaRPr lang="cs-CZ" sz="4800" dirty="0">
              <a:solidFill>
                <a:srgbClr val="78A8A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 </a:t>
            </a:r>
            <a:r>
              <a:rPr lang="en-US" dirty="0" err="1" smtClean="0"/>
              <a:t>dýchají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 </a:t>
            </a:r>
            <a:r>
              <a:rPr lang="en-US" dirty="0" err="1" smtClean="0"/>
              <a:t>podlahy</a:t>
            </a:r>
            <a:r>
              <a:rPr lang="en-US" dirty="0" smtClean="0"/>
              <a:t>?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48880"/>
            <a:ext cx="5976664" cy="44824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651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FEE6EC"/>
                </a:solidFill>
              </a:rPr>
              <a:t>S6E03 man of the people</a:t>
            </a:r>
            <a:endParaRPr lang="cs-CZ" sz="4000" dirty="0">
              <a:solidFill>
                <a:srgbClr val="FEE6E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Zpětné</a:t>
            </a:r>
            <a:r>
              <a:rPr lang="en-US" dirty="0" smtClean="0"/>
              <a:t> </a:t>
            </a:r>
            <a:r>
              <a:rPr lang="en-US" dirty="0" err="1" smtClean="0"/>
              <a:t>omládnutí</a:t>
            </a:r>
            <a:r>
              <a:rPr lang="en-US" dirty="0" smtClean="0"/>
              <a:t>.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480720" cy="48504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297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C00000"/>
                </a:solidFill>
              </a:rPr>
              <a:t>S6E07 Rascals</a:t>
            </a:r>
            <a:endParaRPr lang="cs-CZ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stroj</a:t>
            </a:r>
            <a:r>
              <a:rPr lang="en-US" dirty="0" smtClean="0"/>
              <a:t> </a:t>
            </a:r>
            <a:r>
              <a:rPr lang="en-US" dirty="0" err="1" smtClean="0"/>
              <a:t>mládí</a:t>
            </a:r>
            <a:r>
              <a:rPr lang="en-US" dirty="0" smtClean="0"/>
              <a:t>.</a:t>
            </a:r>
            <a:endParaRPr lang="cs-CZ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49166"/>
            <a:ext cx="6552728" cy="49145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723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S6E12 SHIP IN A BOTTLE</a:t>
            </a:r>
            <a:endParaRPr lang="cs-CZ" sz="4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vidí</a:t>
            </a:r>
            <a:r>
              <a:rPr lang="en-US" dirty="0" smtClean="0"/>
              <a:t> </a:t>
            </a:r>
            <a:r>
              <a:rPr lang="en-US" dirty="0" err="1" smtClean="0"/>
              <a:t>víc</a:t>
            </a:r>
            <a:r>
              <a:rPr lang="en-US" dirty="0" smtClean="0"/>
              <a:t> </a:t>
            </a:r>
            <a:r>
              <a:rPr lang="en-US" dirty="0" err="1" smtClean="0"/>
              <a:t>než</a:t>
            </a:r>
            <a:r>
              <a:rPr lang="en-US" dirty="0" smtClean="0"/>
              <a:t> </a:t>
            </a:r>
            <a:r>
              <a:rPr lang="en-US" dirty="0" err="1" smtClean="0"/>
              <a:t>člověk</a:t>
            </a:r>
            <a:r>
              <a:rPr lang="en-US" dirty="0" smtClean="0"/>
              <a:t>.</a:t>
            </a:r>
            <a:endParaRPr lang="cs-CZ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552728" cy="49145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453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92D050"/>
                </a:solidFill>
              </a:rPr>
              <a:t>S6E20 the chase</a:t>
            </a:r>
            <a:endParaRPr lang="cs-CZ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DNA program by </a:t>
            </a:r>
            <a:r>
              <a:rPr lang="en-US" dirty="0" err="1" smtClean="0"/>
              <a:t>nevydržel</a:t>
            </a:r>
            <a:r>
              <a:rPr lang="en-US" dirty="0" smtClean="0"/>
              <a:t> </a:t>
            </a:r>
            <a:r>
              <a:rPr lang="en-US" dirty="0" err="1" smtClean="0"/>
              <a:t>miliardy</a:t>
            </a:r>
            <a:r>
              <a:rPr lang="en-US" dirty="0" smtClean="0"/>
              <a:t> let.</a:t>
            </a:r>
            <a:endParaRPr lang="cs-CZ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25973"/>
            <a:ext cx="6552728" cy="49145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670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7030A0"/>
                </a:solidFill>
              </a:rPr>
              <a:t>S6E25 </a:t>
            </a:r>
            <a:r>
              <a:rPr lang="en-US" sz="4800" dirty="0" err="1" smtClean="0">
                <a:solidFill>
                  <a:srgbClr val="7030A0"/>
                </a:solidFill>
              </a:rPr>
              <a:t>timescape</a:t>
            </a:r>
            <a:endParaRPr lang="cs-CZ" sz="48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Kapitánovy</a:t>
            </a:r>
            <a:r>
              <a:rPr lang="en-US" dirty="0" smtClean="0"/>
              <a:t> </a:t>
            </a:r>
            <a:r>
              <a:rPr lang="en-US" dirty="0" err="1" smtClean="0"/>
              <a:t>upadlé</a:t>
            </a:r>
            <a:r>
              <a:rPr lang="en-US" dirty="0" smtClean="0"/>
              <a:t> </a:t>
            </a:r>
            <a:r>
              <a:rPr lang="en-US" dirty="0" err="1" smtClean="0"/>
              <a:t>prsty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funguje</a:t>
            </a:r>
            <a:r>
              <a:rPr lang="en-US" dirty="0" smtClean="0"/>
              <a:t> </a:t>
            </a:r>
            <a:r>
              <a:rPr lang="en-US" dirty="0" err="1" smtClean="0"/>
              <a:t>transportér</a:t>
            </a:r>
            <a:r>
              <a:rPr lang="en-US" dirty="0" smtClean="0"/>
              <a:t> v </a:t>
            </a:r>
            <a:r>
              <a:rPr lang="en-US" dirty="0" err="1" smtClean="0"/>
              <a:t>neběžícím</a:t>
            </a:r>
            <a:r>
              <a:rPr lang="en-US" dirty="0" smtClean="0"/>
              <a:t> </a:t>
            </a:r>
            <a:r>
              <a:rPr lang="en-US" dirty="0" err="1" smtClean="0"/>
              <a:t>čase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Jak</a:t>
            </a:r>
            <a:r>
              <a:rPr lang="en-US" dirty="0" err="1" smtClean="0"/>
              <a:t>to</a:t>
            </a:r>
            <a:r>
              <a:rPr lang="en-US" dirty="0" smtClean="0"/>
              <a:t> </a:t>
            </a:r>
            <a:r>
              <a:rPr lang="en-US" dirty="0" err="1" smtClean="0"/>
              <a:t>že</a:t>
            </a:r>
            <a:r>
              <a:rPr lang="en-US" dirty="0" smtClean="0"/>
              <a:t> </a:t>
            </a:r>
            <a:r>
              <a:rPr lang="en-US" dirty="0" err="1" smtClean="0"/>
              <a:t>jsou</a:t>
            </a:r>
            <a:r>
              <a:rPr lang="en-US" dirty="0" smtClean="0"/>
              <a:t> </a:t>
            </a:r>
            <a:r>
              <a:rPr lang="en-US" dirty="0" err="1" smtClean="0"/>
              <a:t>lodě</a:t>
            </a:r>
            <a:r>
              <a:rPr lang="en-US" dirty="0" smtClean="0"/>
              <a:t> </a:t>
            </a:r>
            <a:r>
              <a:rPr lang="en-US" dirty="0" err="1" smtClean="0"/>
              <a:t>vůbec</a:t>
            </a:r>
            <a:r>
              <a:rPr lang="en-US" dirty="0" smtClean="0"/>
              <a:t> </a:t>
            </a:r>
            <a:r>
              <a:rPr lang="en-US" dirty="0" err="1" smtClean="0"/>
              <a:t>vidět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4232"/>
            <a:ext cx="5472608" cy="41044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414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002060"/>
                </a:solidFill>
              </a:rPr>
              <a:t>S7E08 attached</a:t>
            </a:r>
            <a:endParaRPr lang="cs-CZ" sz="4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Technologie</a:t>
            </a:r>
            <a:r>
              <a:rPr lang="en-US" dirty="0" smtClean="0"/>
              <a:t> </a:t>
            </a:r>
            <a:r>
              <a:rPr lang="en-US" dirty="0" err="1" smtClean="0"/>
              <a:t>myšlenkového</a:t>
            </a:r>
            <a:r>
              <a:rPr lang="en-US" dirty="0" smtClean="0"/>
              <a:t> </a:t>
            </a:r>
            <a:r>
              <a:rPr lang="en-US" dirty="0" err="1" smtClean="0"/>
              <a:t>propojení</a:t>
            </a:r>
            <a:endParaRPr lang="cs-CZ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77562"/>
            <a:ext cx="6480720" cy="4860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646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S7E09 force of nature</a:t>
            </a:r>
            <a:endParaRPr lang="cs-CZ" sz="4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Limit, </a:t>
            </a:r>
            <a:r>
              <a:rPr lang="en-US" dirty="0" err="1" smtClean="0"/>
              <a:t>který</a:t>
            </a:r>
            <a:r>
              <a:rPr lang="en-US" dirty="0" smtClean="0"/>
              <a:t> se </a:t>
            </a:r>
            <a:r>
              <a:rPr lang="en-US" dirty="0" err="1" smtClean="0"/>
              <a:t>porušuje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co </a:t>
            </a:r>
            <a:r>
              <a:rPr lang="en-US" dirty="0" err="1" smtClean="0"/>
              <a:t>ostatní</a:t>
            </a:r>
            <a:r>
              <a:rPr lang="en-US" dirty="0" smtClean="0"/>
              <a:t> </a:t>
            </a:r>
            <a:r>
              <a:rPr lang="en-US" dirty="0" err="1" smtClean="0"/>
              <a:t>rasy</a:t>
            </a:r>
            <a:r>
              <a:rPr lang="en-US" dirty="0" smtClean="0"/>
              <a:t>?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67490"/>
            <a:ext cx="6120680" cy="45905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3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92D050"/>
                </a:solidFill>
              </a:rPr>
              <a:t>S7E17 masks</a:t>
            </a:r>
            <a:endParaRPr lang="cs-CZ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Invazivní</a:t>
            </a:r>
            <a:r>
              <a:rPr lang="en-US" dirty="0" smtClean="0"/>
              <a:t> </a:t>
            </a:r>
            <a:r>
              <a:rPr lang="en-US" dirty="0" err="1" smtClean="0"/>
              <a:t>transformační</a:t>
            </a:r>
            <a:r>
              <a:rPr lang="en-US" dirty="0" smtClean="0"/>
              <a:t> </a:t>
            </a:r>
            <a:r>
              <a:rPr lang="en-US" dirty="0" err="1" smtClean="0"/>
              <a:t>technologie</a:t>
            </a:r>
            <a:r>
              <a:rPr lang="en-US" dirty="0" smtClean="0"/>
              <a:t>.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552728" cy="49145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128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Killman\Work\Přednášky\Co je špatně se Star Trekem\StarTrek_UnitedFederationofPlanets_freedesktopwallpaper_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12" y="1625285"/>
            <a:ext cx="7010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6000" dirty="0" smtClean="0">
                <a:solidFill>
                  <a:srgbClr val="00B0F0"/>
                </a:solidFill>
              </a:rPr>
              <a:t>ZávĚrem</a:t>
            </a:r>
            <a:endParaRPr lang="cs-CZ" sz="60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Příště</a:t>
            </a:r>
            <a:r>
              <a:rPr lang="en-US" dirty="0" smtClean="0"/>
              <a:t> </a:t>
            </a:r>
            <a:r>
              <a:rPr lang="en-US" dirty="0" err="1" smtClean="0"/>
              <a:t>třeba</a:t>
            </a:r>
            <a:r>
              <a:rPr lang="en-US" dirty="0" smtClean="0"/>
              <a:t> </a:t>
            </a:r>
            <a:r>
              <a:rPr lang="en-US" dirty="0" err="1" smtClean="0"/>
              <a:t>proberu</a:t>
            </a:r>
            <a:r>
              <a:rPr lang="en-US" dirty="0" smtClean="0"/>
              <a:t> </a:t>
            </a:r>
            <a:r>
              <a:rPr lang="en-US" dirty="0" err="1" smtClean="0"/>
              <a:t>další</a:t>
            </a:r>
            <a:r>
              <a:rPr lang="en-US" dirty="0" smtClean="0"/>
              <a:t> </a:t>
            </a:r>
            <a:r>
              <a:rPr lang="en-US" dirty="0" err="1" smtClean="0"/>
              <a:t>seriály</a:t>
            </a:r>
            <a:r>
              <a:rPr lang="cs-CZ" smtClean="0"/>
              <a:t>.</a:t>
            </a:r>
            <a:endParaRPr lang="cs-CZ" dirty="0" smtClean="0"/>
          </a:p>
          <a:p>
            <a:r>
              <a:rPr lang="cs-CZ" dirty="0" smtClean="0"/>
              <a:t>Děkuji za účast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8693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S1E10 HIDE AND Q</a:t>
            </a:r>
            <a:endParaRPr lang="cs-CZ" sz="4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Je </a:t>
            </a:r>
            <a:r>
              <a:rPr lang="en-US" dirty="0" err="1" smtClean="0"/>
              <a:t>vážně</a:t>
            </a:r>
            <a:r>
              <a:rPr lang="en-US" dirty="0" smtClean="0"/>
              <a:t> Riker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hloupý</a:t>
            </a:r>
            <a:r>
              <a:rPr lang="en-US" dirty="0" smtClean="0"/>
              <a:t>, </a:t>
            </a:r>
            <a:r>
              <a:rPr lang="en-US" dirty="0" err="1" smtClean="0"/>
              <a:t>že</a:t>
            </a:r>
            <a:r>
              <a:rPr lang="en-US" dirty="0" smtClean="0"/>
              <a:t> </a:t>
            </a:r>
            <a:r>
              <a:rPr lang="en-US" dirty="0" err="1" smtClean="0"/>
              <a:t>nabízí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pitomé</a:t>
            </a:r>
            <a:r>
              <a:rPr lang="en-US" dirty="0" smtClean="0"/>
              <a:t> </a:t>
            </a:r>
            <a:r>
              <a:rPr lang="en-US" dirty="0" err="1" smtClean="0"/>
              <a:t>dary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43" y="1916832"/>
            <a:ext cx="6546901" cy="49101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62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92D050"/>
                </a:solidFill>
              </a:rPr>
              <a:t>S1E11 HAVEN</a:t>
            </a:r>
            <a:endParaRPr lang="cs-CZ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Kolikrát</a:t>
            </a:r>
            <a:r>
              <a:rPr lang="en-US" dirty="0" smtClean="0"/>
              <a:t> </a:t>
            </a:r>
            <a:r>
              <a:rPr lang="en-US" dirty="0" err="1" smtClean="0"/>
              <a:t>denně</a:t>
            </a:r>
            <a:r>
              <a:rPr lang="en-US" dirty="0" smtClean="0"/>
              <a:t> tam </a:t>
            </a:r>
            <a:r>
              <a:rPr lang="en-US" dirty="0" err="1" smtClean="0"/>
              <a:t>volají</a:t>
            </a:r>
            <a:r>
              <a:rPr lang="en-US" dirty="0" smtClean="0"/>
              <a:t> </a:t>
            </a:r>
            <a:r>
              <a:rPr lang="en-US" dirty="0" err="1" smtClean="0"/>
              <a:t>loď</a:t>
            </a:r>
            <a:endParaRPr lang="cs-CZ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16832"/>
            <a:ext cx="6408712" cy="48065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4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7030A0"/>
                </a:solidFill>
              </a:rPr>
              <a:t>S1E13 DATALORE</a:t>
            </a:r>
            <a:endParaRPr lang="cs-CZ" sz="48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Nechejme</a:t>
            </a:r>
            <a:r>
              <a:rPr lang="en-US" dirty="0" smtClean="0"/>
              <a:t> Lora </a:t>
            </a:r>
            <a:r>
              <a:rPr lang="en-US" dirty="0" err="1" smtClean="0"/>
              <a:t>jen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plout</a:t>
            </a:r>
            <a:r>
              <a:rPr lang="en-US" dirty="0" smtClean="0"/>
              <a:t>, co by se </a:t>
            </a:r>
            <a:r>
              <a:rPr lang="en-US" dirty="0" err="1" smtClean="0"/>
              <a:t>mohlo</a:t>
            </a:r>
            <a:r>
              <a:rPr lang="en-US" dirty="0" smtClean="0"/>
              <a:t> </a:t>
            </a:r>
            <a:r>
              <a:rPr lang="en-US" dirty="0" err="1" smtClean="0"/>
              <a:t>stát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6480720" cy="4860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83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2060"/>
                </a:solidFill>
              </a:rPr>
              <a:t>S1E16 TOO SHORT A SEASON</a:t>
            </a:r>
            <a:endParaRPr lang="cs-CZ" sz="40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Omlazující</a:t>
            </a:r>
            <a:r>
              <a:rPr lang="en-US" dirty="0" smtClean="0"/>
              <a:t> </a:t>
            </a:r>
            <a:r>
              <a:rPr lang="en-US" dirty="0" err="1" smtClean="0"/>
              <a:t>prostředek</a:t>
            </a:r>
            <a:r>
              <a:rPr lang="en-US" dirty="0" smtClean="0"/>
              <a:t>, </a:t>
            </a:r>
            <a:r>
              <a:rPr lang="en-US" dirty="0" err="1" smtClean="0"/>
              <a:t>který</a:t>
            </a:r>
            <a:r>
              <a:rPr lang="en-US" dirty="0" smtClean="0"/>
              <a:t> </a:t>
            </a:r>
            <a:r>
              <a:rPr lang="en-US" dirty="0" err="1" smtClean="0"/>
              <a:t>funguje</a:t>
            </a:r>
            <a:r>
              <a:rPr lang="en-US" dirty="0" smtClean="0"/>
              <a:t> – </a:t>
            </a:r>
            <a:r>
              <a:rPr lang="en-US" dirty="0" err="1" smtClean="0"/>
              <a:t>proč</a:t>
            </a:r>
            <a:r>
              <a:rPr lang="en-US" dirty="0" smtClean="0"/>
              <a:t> </a:t>
            </a:r>
            <a:r>
              <a:rPr lang="en-US" dirty="0" err="1" smtClean="0"/>
              <a:t>už</a:t>
            </a:r>
            <a:r>
              <a:rPr lang="en-US" dirty="0" smtClean="0"/>
              <a:t> </a:t>
            </a:r>
            <a:r>
              <a:rPr lang="en-US" dirty="0" err="1" smtClean="0"/>
              <a:t>není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Federaci</a:t>
            </a:r>
            <a:r>
              <a:rPr lang="en-US" dirty="0" smtClean="0"/>
              <a:t> standard?</a:t>
            </a:r>
            <a:endParaRPr lang="cs-C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5334000" cy="4000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420888"/>
            <a:ext cx="5334000" cy="4000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69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FFC000"/>
                </a:solidFill>
              </a:rPr>
              <a:t>S1E21 THE ARSENAL OF FREEDOM</a:t>
            </a:r>
            <a:endParaRPr lang="cs-CZ" sz="34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Koupili</a:t>
            </a:r>
            <a:r>
              <a:rPr lang="en-US" dirty="0" smtClean="0"/>
              <a:t> to, </a:t>
            </a:r>
            <a:r>
              <a:rPr lang="en-US" dirty="0" err="1" smtClean="0"/>
              <a:t>proč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nevyzvedli</a:t>
            </a:r>
            <a:r>
              <a:rPr lang="en-US" dirty="0" smtClean="0"/>
              <a:t> </a:t>
            </a:r>
            <a:r>
              <a:rPr lang="en-US" dirty="0" err="1" smtClean="0"/>
              <a:t>zboží</a:t>
            </a:r>
            <a:r>
              <a:rPr lang="en-US" dirty="0" smtClean="0"/>
              <a:t>?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1" y="2160912"/>
            <a:ext cx="8424936" cy="46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26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92D050"/>
                </a:solidFill>
              </a:rPr>
              <a:t>S2E07 UNNATURAL SELECTION</a:t>
            </a:r>
            <a:endParaRPr lang="cs-CZ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nejsou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Federaci</a:t>
            </a:r>
            <a:r>
              <a:rPr lang="en-US" dirty="0" smtClean="0"/>
              <a:t> </a:t>
            </a:r>
            <a:r>
              <a:rPr lang="en-US" dirty="0" err="1" smtClean="0"/>
              <a:t>genetické</a:t>
            </a:r>
            <a:r>
              <a:rPr lang="en-US" dirty="0" smtClean="0"/>
              <a:t> </a:t>
            </a:r>
            <a:r>
              <a:rPr lang="en-US" dirty="0" err="1" smtClean="0"/>
              <a:t>mynipulaci</a:t>
            </a:r>
            <a:r>
              <a:rPr lang="en-US" dirty="0" smtClean="0"/>
              <a:t> </a:t>
            </a:r>
            <a:r>
              <a:rPr lang="en-US" dirty="0" err="1" smtClean="0"/>
              <a:t>naprosto</a:t>
            </a:r>
            <a:r>
              <a:rPr lang="en-US" dirty="0" smtClean="0"/>
              <a:t> </a:t>
            </a:r>
            <a:r>
              <a:rPr lang="en-US" dirty="0" err="1" smtClean="0"/>
              <a:t>mimo</a:t>
            </a:r>
            <a:r>
              <a:rPr lang="en-US" dirty="0" smtClean="0"/>
              <a:t> </a:t>
            </a:r>
            <a:r>
              <a:rPr lang="en-US" dirty="0" err="1" smtClean="0"/>
              <a:t>zákon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Transportér</a:t>
            </a:r>
            <a:r>
              <a:rPr lang="en-US" dirty="0" smtClean="0"/>
              <a:t> </a:t>
            </a:r>
            <a:r>
              <a:rPr lang="en-US" dirty="0" err="1" smtClean="0"/>
              <a:t>mládí</a:t>
            </a:r>
            <a:r>
              <a:rPr lang="en-US" dirty="0" smtClean="0"/>
              <a:t> a </a:t>
            </a:r>
            <a:r>
              <a:rPr lang="en-US" dirty="0" err="1" smtClean="0"/>
              <a:t>zdraví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86000"/>
            <a:ext cx="4572000" cy="45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25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rgbClr val="FF0066"/>
                </a:solidFill>
              </a:rPr>
              <a:t>S2E11 CONTAGION</a:t>
            </a:r>
            <a:endParaRPr lang="cs-CZ" sz="6000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Nakonec</a:t>
            </a:r>
            <a:r>
              <a:rPr lang="en-US" dirty="0" smtClean="0"/>
              <a:t> </a:t>
            </a:r>
            <a:r>
              <a:rPr lang="en-US" dirty="0" err="1" smtClean="0"/>
              <a:t>zkusíme</a:t>
            </a:r>
            <a:r>
              <a:rPr lang="en-US" dirty="0" smtClean="0"/>
              <a:t> </a:t>
            </a:r>
            <a:r>
              <a:rPr lang="en-US" dirty="0" err="1" smtClean="0"/>
              <a:t>nejjednodušší</a:t>
            </a:r>
            <a:r>
              <a:rPr lang="en-US" dirty="0" smtClean="0"/>
              <a:t> </a:t>
            </a:r>
            <a:r>
              <a:rPr lang="en-US" dirty="0" err="1" smtClean="0"/>
              <a:t>řešení</a:t>
            </a:r>
            <a:r>
              <a:rPr lang="en-US" dirty="0" smtClean="0"/>
              <a:t>…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35996"/>
            <a:ext cx="7128792" cy="46445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55385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5735</TotalTime>
  <Words>323</Words>
  <Application>Microsoft Office PowerPoint</Application>
  <PresentationFormat>On-screen Show (4:3)</PresentationFormat>
  <Paragraphs>66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Horizon</vt:lpstr>
      <vt:lpstr>CO JE ŠPATNĚ VE STAR TREKU? 3 – TNG</vt:lpstr>
      <vt:lpstr>S1E05 LAST OUTPOST</vt:lpstr>
      <vt:lpstr>S1E10 HIDE AND Q</vt:lpstr>
      <vt:lpstr>S1E11 HAVEN</vt:lpstr>
      <vt:lpstr>S1E13 DATALORE</vt:lpstr>
      <vt:lpstr>S1E16 TOO SHORT A SEASON</vt:lpstr>
      <vt:lpstr>S1E21 THE ARSENAL OF FREEDOM</vt:lpstr>
      <vt:lpstr>S2E07 UNNATURAL SELECTION</vt:lpstr>
      <vt:lpstr>S2E11 CONTAGION</vt:lpstr>
      <vt:lpstr>S2E12 THE ROYALE</vt:lpstr>
      <vt:lpstr>S3E26 BEST OF BOTH WORLDS</vt:lpstr>
      <vt:lpstr>S4E05 REMEMBER ME</vt:lpstr>
      <vt:lpstr>S4E06 REUNION</vt:lpstr>
      <vt:lpstr>S4E09 FINAL MISSION</vt:lpstr>
      <vt:lpstr>S4E19 THE Nth DEGREE</vt:lpstr>
      <vt:lpstr>S4E23 THE HOST</vt:lpstr>
      <vt:lpstr>S5E02 DARMOK</vt:lpstr>
      <vt:lpstr>S5E10 new ground</vt:lpstr>
      <vt:lpstr>S5E14 CONundrum</vt:lpstr>
      <vt:lpstr>S5E24 THE NEXT PHASE</vt:lpstr>
      <vt:lpstr>S6E03 man of the people</vt:lpstr>
      <vt:lpstr>S6E07 Rascals</vt:lpstr>
      <vt:lpstr>S6E12 SHIP IN A BOTTLE</vt:lpstr>
      <vt:lpstr>S6E20 the chase</vt:lpstr>
      <vt:lpstr>S6E25 timescape</vt:lpstr>
      <vt:lpstr>S7E08 attached</vt:lpstr>
      <vt:lpstr>S7E09 force of nature</vt:lpstr>
      <vt:lpstr>S7E17 masks</vt:lpstr>
      <vt:lpstr>ZávĚrem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 JE ŠPATNĚ SE STAR TREKEM?</dc:title>
  <dc:creator>Killman</dc:creator>
  <cp:lastModifiedBy>killman@odria.eu</cp:lastModifiedBy>
  <cp:revision>47</cp:revision>
  <dcterms:created xsi:type="dcterms:W3CDTF">2015-06-28T15:10:36Z</dcterms:created>
  <dcterms:modified xsi:type="dcterms:W3CDTF">2018-06-18T12:35:47Z</dcterms:modified>
</cp:coreProperties>
</file>